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5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истории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24 ноября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5035263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724345"/>
                <a:gridCol w="1023037"/>
                <a:gridCol w="151216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выполнения задания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28.3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9.5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6(из17)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12.3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23.2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3666</TotalTime>
  <Words>205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истории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310</cp:revision>
  <dcterms:created xsi:type="dcterms:W3CDTF">2013-01-09T08:17:17Z</dcterms:created>
  <dcterms:modified xsi:type="dcterms:W3CDTF">2015-11-27T11:48:46Z</dcterms:modified>
</cp:coreProperties>
</file>